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</p:sldIdLst>
  <p:sldSz cx="9144000" cy="5715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1pPr>
    <a:lvl2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2pPr>
    <a:lvl3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3pPr>
    <a:lvl4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4pPr>
    <a:lvl5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5pPr>
    <a:lvl6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6pPr>
    <a:lvl7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7pPr>
    <a:lvl8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8pPr>
    <a:lvl9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 b="def" i="def"/>
      <a:tcStyle>
        <a:tcBdr/>
        <a:fill>
          <a:solidFill>
            <a:srgbClr val="E8ECF4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 b="def" i="def"/>
      <a:tcStyle>
        <a:tcBdr/>
        <a:fill>
          <a:solidFill>
            <a:srgbClr val="EFF3E9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 b="def" i="def"/>
      <a:tcStyle>
        <a:tcBdr/>
        <a:fill>
          <a:solidFill>
            <a:srgbClr val="FDEE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28" name="Shape 228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2400">
        <a:latin typeface="+mj-lt"/>
        <a:ea typeface="+mj-ea"/>
        <a:cs typeface="+mj-cs"/>
        <a:sym typeface="Avenir Roman"/>
      </a:defRPr>
    </a:lvl1pPr>
    <a:lvl2pPr indent="228600" defTabSz="457200" latinLnBrk="0">
      <a:defRPr sz="2400">
        <a:latin typeface="+mj-lt"/>
        <a:ea typeface="+mj-ea"/>
        <a:cs typeface="+mj-cs"/>
        <a:sym typeface="Avenir Roman"/>
      </a:defRPr>
    </a:lvl2pPr>
    <a:lvl3pPr indent="457200" defTabSz="457200" latinLnBrk="0">
      <a:defRPr sz="2400">
        <a:latin typeface="+mj-lt"/>
        <a:ea typeface="+mj-ea"/>
        <a:cs typeface="+mj-cs"/>
        <a:sym typeface="Avenir Roman"/>
      </a:defRPr>
    </a:lvl3pPr>
    <a:lvl4pPr indent="685800" defTabSz="457200" latinLnBrk="0">
      <a:defRPr sz="2400">
        <a:latin typeface="+mj-lt"/>
        <a:ea typeface="+mj-ea"/>
        <a:cs typeface="+mj-cs"/>
        <a:sym typeface="Avenir Roman"/>
      </a:defRPr>
    </a:lvl4pPr>
    <a:lvl5pPr indent="914400" defTabSz="457200" latinLnBrk="0">
      <a:defRPr sz="2400">
        <a:latin typeface="+mj-lt"/>
        <a:ea typeface="+mj-ea"/>
        <a:cs typeface="+mj-cs"/>
        <a:sym typeface="Avenir Roman"/>
      </a:defRPr>
    </a:lvl5pPr>
    <a:lvl6pPr indent="1143000" defTabSz="457200" latinLnBrk="0">
      <a:defRPr sz="2400">
        <a:latin typeface="+mj-lt"/>
        <a:ea typeface="+mj-ea"/>
        <a:cs typeface="+mj-cs"/>
        <a:sym typeface="Avenir Roman"/>
      </a:defRPr>
    </a:lvl6pPr>
    <a:lvl7pPr indent="1371600" defTabSz="457200" latinLnBrk="0">
      <a:defRPr sz="2400">
        <a:latin typeface="+mj-lt"/>
        <a:ea typeface="+mj-ea"/>
        <a:cs typeface="+mj-cs"/>
        <a:sym typeface="Avenir Roman"/>
      </a:defRPr>
    </a:lvl7pPr>
    <a:lvl8pPr indent="1600200" defTabSz="457200" latinLnBrk="0">
      <a:defRPr sz="2400">
        <a:latin typeface="+mj-lt"/>
        <a:ea typeface="+mj-ea"/>
        <a:cs typeface="+mj-cs"/>
        <a:sym typeface="Avenir Roman"/>
      </a:defRPr>
    </a:lvl8pPr>
    <a:lvl9pPr indent="1828800" defTabSz="457200" latinLnBrk="0">
      <a:defRPr sz="2400">
        <a:latin typeface="+mj-lt"/>
        <a:ea typeface="+mj-ea"/>
        <a:cs typeface="+mj-cs"/>
        <a:sym typeface="Avenir Roman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.jpeg"/><Relationship Id="rId4" Type="http://schemas.openxmlformats.org/officeDocument/2006/relationships/image" Target="../media/image2.jpeg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2.jpeg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3.jpeg"/><Relationship Id="rId4" Type="http://schemas.openxmlformats.org/officeDocument/2006/relationships/image" Target="../media/image4.jpeg"/><Relationship Id="rId5" Type="http://schemas.openxmlformats.org/officeDocument/2006/relationships/image" Target="../media/image8.png"/><Relationship Id="rId6" Type="http://schemas.openxmlformats.org/officeDocument/2006/relationships/image" Target="../media/image9.png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0.png"/><Relationship Id="rId4" Type="http://schemas.openxmlformats.org/officeDocument/2006/relationships/image" Target="../media/image5.jpeg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3.jpeg"/><Relationship Id="rId4" Type="http://schemas.openxmlformats.org/officeDocument/2006/relationships/image" Target="../media/image12.png"/></Relationships>
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3.jpeg"/><Relationship Id="rId4" Type="http://schemas.openxmlformats.org/officeDocument/2006/relationships/image" Target="../media/image4.jpeg"/><Relationship Id="rId5" Type="http://schemas.openxmlformats.org/officeDocument/2006/relationships/image" Target="../media/image12.png"/><Relationship Id="rId6" Type="http://schemas.openxmlformats.org/officeDocument/2006/relationships/image" Target="../media/image13.png"/></Relationships>
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14.png"/><Relationship Id="rId4" Type="http://schemas.openxmlformats.org/officeDocument/2006/relationships/image" Target="../media/image6.jpe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0" showMasterPhAnim="1">
  <p:cSld name="Arrowhead first page">
    <p:bg>
      <p:bgPr>
        <a:solidFill>
          <a:srgbClr val="002F4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1.png" descr="image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5205"/>
            <a:ext cx="9129394" cy="5715002"/>
          </a:xfrm>
          <a:prstGeom prst="rect">
            <a:avLst/>
          </a:prstGeom>
          <a:ln w="12700">
            <a:miter lim="400000"/>
          </a:ln>
        </p:spPr>
      </p:pic>
      <p:sp>
        <p:nvSpPr>
          <p:cNvPr id="13" name="Title Text"/>
          <p:cNvSpPr txBox="1"/>
          <p:nvPr>
            <p:ph type="title"/>
          </p:nvPr>
        </p:nvSpPr>
        <p:spPr>
          <a:xfrm>
            <a:off x="799889" y="1280403"/>
            <a:ext cx="7517810" cy="33980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4" name="Body Level One…"/>
          <p:cNvSpPr txBox="1"/>
          <p:nvPr>
            <p:ph type="body" sz="quarter" idx="1"/>
          </p:nvPr>
        </p:nvSpPr>
        <p:spPr>
          <a:xfrm>
            <a:off x="426599" y="4678426"/>
            <a:ext cx="4596289" cy="103657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00"/>
              </a:spcBef>
              <a:defRPr sz="1200">
                <a:solidFill>
                  <a:srgbClr val="FFFFFF"/>
                </a:solidFill>
              </a:defRPr>
            </a:lvl1pPr>
            <a:lvl2pPr marL="0" indent="0">
              <a:spcBef>
                <a:spcPts val="200"/>
              </a:spcBef>
              <a:buSzTx/>
              <a:buNone/>
              <a:defRPr sz="1200">
                <a:solidFill>
                  <a:srgbClr val="FFFFFF"/>
                </a:solidFill>
              </a:defRPr>
            </a:lvl2pPr>
            <a:lvl3pPr marL="0" indent="0">
              <a:spcBef>
                <a:spcPts val="200"/>
              </a:spcBef>
              <a:buSzTx/>
              <a:buNone/>
              <a:defRPr sz="1200">
                <a:solidFill>
                  <a:srgbClr val="FFFFFF"/>
                </a:solidFill>
              </a:defRPr>
            </a:lvl3pPr>
            <a:lvl4pPr marL="0" indent="0">
              <a:spcBef>
                <a:spcPts val="200"/>
              </a:spcBef>
              <a:buSzTx/>
              <a:buNone/>
              <a:defRPr sz="1200">
                <a:solidFill>
                  <a:srgbClr val="FFFFFF"/>
                </a:solidFill>
              </a:defRPr>
            </a:lvl4pPr>
            <a:lvl5pPr marL="0" indent="0">
              <a:spcBef>
                <a:spcPts val="200"/>
              </a:spcBef>
              <a:buSzTx/>
              <a:buNone/>
              <a:defRPr sz="1200"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" name="www.arrowhead.eu"/>
          <p:cNvSpPr txBox="1"/>
          <p:nvPr/>
        </p:nvSpPr>
        <p:spPr>
          <a:xfrm>
            <a:off x="431803" y="5168258"/>
            <a:ext cx="3966629" cy="1960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www.arrowhead.eu</a:t>
            </a:r>
          </a:p>
        </p:txBody>
      </p:sp>
      <p:sp>
        <p:nvSpPr>
          <p:cNvPr id="16" name="Slide Number"/>
          <p:cNvSpPr txBox="1"/>
          <p:nvPr>
            <p:ph type="sldNum" sz="quarter" idx="2"/>
          </p:nvPr>
        </p:nvSpPr>
        <p:spPr>
          <a:xfrm>
            <a:off x="8682949" y="228829"/>
            <a:ext cx="232876" cy="22850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1_Slide Title and Body of Tex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Rettangolo 12"/>
          <p:cNvSpPr/>
          <p:nvPr/>
        </p:nvSpPr>
        <p:spPr>
          <a:xfrm>
            <a:off x="0" y="5305771"/>
            <a:ext cx="9144000" cy="465171"/>
          </a:xfrm>
          <a:prstGeom prst="rect">
            <a:avLst/>
          </a:prstGeom>
          <a:gradFill>
            <a:gsLst>
              <a:gs pos="0">
                <a:srgbClr val="95D4EC"/>
              </a:gs>
              <a:gs pos="50000">
                <a:srgbClr val="BEE3F1"/>
              </a:gs>
              <a:gs pos="100000">
                <a:srgbClr val="DFF0F8"/>
              </a:gs>
            </a:gsLst>
          </a:gra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pic>
        <p:nvPicPr>
          <p:cNvPr id="102" name="Immagine 15" descr="Immagine 1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715877" y="5377781"/>
            <a:ext cx="1176603" cy="360042"/>
          </a:xfrm>
          <a:prstGeom prst="rect">
            <a:avLst/>
          </a:prstGeom>
          <a:ln w="12700">
            <a:miter lim="400000"/>
          </a:ln>
        </p:spPr>
      </p:pic>
      <p:pic>
        <p:nvPicPr>
          <p:cNvPr id="103" name="Grafik 6" descr="Grafik 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1518" y="5418099"/>
            <a:ext cx="377059" cy="252002"/>
          </a:xfrm>
          <a:prstGeom prst="rect">
            <a:avLst/>
          </a:prstGeom>
          <a:ln w="12700">
            <a:miter lim="400000"/>
          </a:ln>
        </p:spPr>
      </p:pic>
      <p:sp>
        <p:nvSpPr>
          <p:cNvPr id="104" name="Textfeld 7"/>
          <p:cNvSpPr txBox="1"/>
          <p:nvPr/>
        </p:nvSpPr>
        <p:spPr>
          <a:xfrm>
            <a:off x="592510" y="5399266"/>
            <a:ext cx="3269619" cy="3230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800">
                <a:latin typeface="Calibri"/>
                <a:ea typeface="Calibri"/>
                <a:cs typeface="Calibri"/>
                <a:sym typeface="Calibri"/>
              </a:defRPr>
            </a:pPr>
            <a:r>
              <a:t>This project has received funding from the European Union’s Horizon 2020 </a:t>
            </a:r>
          </a:p>
          <a:p>
            <a:pPr>
              <a:defRPr sz="800">
                <a:latin typeface="Calibri"/>
                <a:ea typeface="Calibri"/>
                <a:cs typeface="Calibri"/>
                <a:sym typeface="Calibri"/>
              </a:defRPr>
            </a:pPr>
            <a:r>
              <a:t>research and innovation programme under grant agreement No 723094</a:t>
            </a:r>
          </a:p>
        </p:txBody>
      </p:sp>
      <p:sp>
        <p:nvSpPr>
          <p:cNvPr id="105" name="Body Level One…"/>
          <p:cNvSpPr txBox="1"/>
          <p:nvPr>
            <p:ph type="body" idx="1"/>
          </p:nvPr>
        </p:nvSpPr>
        <p:spPr>
          <a:xfrm>
            <a:off x="251518" y="577246"/>
            <a:ext cx="8640963" cy="4680521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700"/>
              </a:spcBef>
              <a:defRPr sz="3200">
                <a:solidFill>
                  <a:srgbClr val="808080"/>
                </a:solidFill>
                <a:latin typeface="+mn-lt"/>
                <a:ea typeface="+mn-ea"/>
                <a:cs typeface="+mn-cs"/>
                <a:sym typeface="Helvetica"/>
              </a:defRPr>
            </a:lvl1pPr>
            <a:lvl2pPr marL="783771" indent="-326571">
              <a:spcBef>
                <a:spcPts val="700"/>
              </a:spcBef>
              <a:buChar char="–"/>
              <a:defRPr sz="3200">
                <a:solidFill>
                  <a:srgbClr val="808080"/>
                </a:solidFill>
                <a:latin typeface="+mn-lt"/>
                <a:ea typeface="+mn-ea"/>
                <a:cs typeface="+mn-cs"/>
                <a:sym typeface="Helvetica"/>
              </a:defRPr>
            </a:lvl2pPr>
            <a:lvl3pPr marL="1219200" indent="-304800">
              <a:spcBef>
                <a:spcPts val="700"/>
              </a:spcBef>
              <a:defRPr sz="3200">
                <a:solidFill>
                  <a:srgbClr val="808080"/>
                </a:solidFill>
                <a:latin typeface="+mn-lt"/>
                <a:ea typeface="+mn-ea"/>
                <a:cs typeface="+mn-cs"/>
                <a:sym typeface="Helvetica"/>
              </a:defRPr>
            </a:lvl3pPr>
            <a:lvl4pPr marL="1737360" indent="-365760">
              <a:spcBef>
                <a:spcPts val="700"/>
              </a:spcBef>
              <a:buChar char="–"/>
              <a:defRPr sz="3200">
                <a:solidFill>
                  <a:srgbClr val="808080"/>
                </a:solidFill>
                <a:latin typeface="+mn-lt"/>
                <a:ea typeface="+mn-ea"/>
                <a:cs typeface="+mn-cs"/>
                <a:sym typeface="Helvetica"/>
              </a:defRPr>
            </a:lvl4pPr>
            <a:lvl5pPr marL="2194560" indent="-365760">
              <a:spcBef>
                <a:spcPts val="700"/>
              </a:spcBef>
              <a:buChar char="»"/>
              <a:defRPr sz="3200">
                <a:solidFill>
                  <a:srgbClr val="808080"/>
                </a:solidFill>
                <a:latin typeface="+mn-lt"/>
                <a:ea typeface="+mn-ea"/>
                <a:cs typeface="+mn-cs"/>
                <a:sym typeface="Helvetic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106" name="L-loggo.jpg" descr="L-loggo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92045" y="76230"/>
            <a:ext cx="496007" cy="469903"/>
          </a:xfrm>
          <a:prstGeom prst="rect">
            <a:avLst/>
          </a:prstGeom>
          <a:ln w="12700">
            <a:miter lim="400000"/>
          </a:ln>
        </p:spPr>
      </p:pic>
      <p:sp>
        <p:nvSpPr>
          <p:cNvPr id="107" name="Slide Number"/>
          <p:cNvSpPr txBox="1"/>
          <p:nvPr>
            <p:ph type="sldNum" sz="quarter" idx="2"/>
          </p:nvPr>
        </p:nvSpPr>
        <p:spPr>
          <a:xfrm>
            <a:off x="7166181" y="5449787"/>
            <a:ext cx="284369" cy="280798"/>
          </a:xfrm>
          <a:prstGeom prst="rect">
            <a:avLst/>
          </a:prstGeom>
        </p:spPr>
        <p:txBody>
          <a:bodyPr anchor="t"/>
          <a:lstStyle>
            <a:lvl1pPr marL="342900" indent="-342900" algn="ctr">
              <a:spcBef>
                <a:spcPts val="300"/>
              </a:spcBef>
              <a:defRPr sz="14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over of presentation">
    <p:bg>
      <p:bgPr>
        <a:gradFill flip="none" rotWithShape="1">
          <a:gsLst>
            <a:gs pos="0">
              <a:srgbClr val="FFFFFF"/>
            </a:gs>
            <a:gs pos="100000">
              <a:srgbClr val="949494"/>
            </a:gs>
          </a:gsLst>
          <a:path path="circle">
            <a:fillToRect l="50000" t="50000" r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Immagine 8" descr="Immagine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03372" y="1633364"/>
            <a:ext cx="5337254" cy="1633200"/>
          </a:xfrm>
          <a:prstGeom prst="rect">
            <a:avLst/>
          </a:prstGeom>
          <a:ln w="12700">
            <a:miter lim="400000"/>
          </a:ln>
        </p:spPr>
      </p:pic>
      <p:sp>
        <p:nvSpPr>
          <p:cNvPr id="115" name="Body Level One…"/>
          <p:cNvSpPr txBox="1"/>
          <p:nvPr>
            <p:ph type="body" sz="quarter" idx="1"/>
          </p:nvPr>
        </p:nvSpPr>
        <p:spPr>
          <a:xfrm>
            <a:off x="611560" y="3348678"/>
            <a:ext cx="7920881" cy="559214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800"/>
              </a:spcBef>
              <a:defRPr b="1" sz="3600">
                <a:latin typeface="+mn-lt"/>
                <a:ea typeface="+mn-ea"/>
                <a:cs typeface="+mn-cs"/>
                <a:sym typeface="Helvetica"/>
              </a:defRPr>
            </a:lvl1pPr>
            <a:lvl2pPr marL="0" indent="0" algn="ctr">
              <a:spcBef>
                <a:spcPts val="80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Helvetica"/>
              </a:defRPr>
            </a:lvl2pPr>
            <a:lvl3pPr marL="0" indent="0" algn="ctr">
              <a:spcBef>
                <a:spcPts val="80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Helvetica"/>
              </a:defRPr>
            </a:lvl3pPr>
            <a:lvl4pPr marL="0" indent="0" algn="ctr">
              <a:spcBef>
                <a:spcPts val="80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Helvetica"/>
              </a:defRPr>
            </a:lvl4pPr>
            <a:lvl5pPr marL="0" indent="0" algn="ctr">
              <a:spcBef>
                <a:spcPts val="80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Helvetic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6" name="Segnaposto testo 5"/>
          <p:cNvSpPr/>
          <p:nvPr>
            <p:ph type="body" sz="quarter" idx="21"/>
          </p:nvPr>
        </p:nvSpPr>
        <p:spPr>
          <a:xfrm>
            <a:off x="611189" y="4057386"/>
            <a:ext cx="7921626" cy="48022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egnaposto testo 7"/>
          <p:cNvSpPr/>
          <p:nvPr>
            <p:ph type="body" sz="quarter" idx="22"/>
          </p:nvPr>
        </p:nvSpPr>
        <p:spPr>
          <a:xfrm>
            <a:off x="3275855" y="5160962"/>
            <a:ext cx="5256959" cy="360364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18" name="L-loggo.jpg" descr="L-loggo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5900" y="69850"/>
            <a:ext cx="965200" cy="914400"/>
          </a:xfrm>
          <a:prstGeom prst="rect">
            <a:avLst/>
          </a:prstGeom>
          <a:ln w="12700">
            <a:miter lim="400000"/>
          </a:ln>
        </p:spPr>
      </p:pic>
      <p:sp>
        <p:nvSpPr>
          <p:cNvPr id="119" name="Slide Number"/>
          <p:cNvSpPr txBox="1"/>
          <p:nvPr>
            <p:ph type="sldNum" sz="quarter" idx="2"/>
          </p:nvPr>
        </p:nvSpPr>
        <p:spPr>
          <a:xfrm>
            <a:off x="6294578" y="5172807"/>
            <a:ext cx="258623" cy="248303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over of presentation">
    <p:bg>
      <p:bgPr>
        <a:gradFill flip="none" rotWithShape="1">
          <a:gsLst>
            <a:gs pos="0">
              <a:srgbClr val="FFFFFF"/>
            </a:gs>
            <a:gs pos="100000">
              <a:srgbClr val="949494"/>
            </a:gs>
          </a:gsLst>
          <a:path path="circle">
            <a:fillToRect l="50000" t="50000" r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Immagine 8" descr="Immagine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03372" y="1633364"/>
            <a:ext cx="5337254" cy="1633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27" name="Immagine 10" descr="Immagine 10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7505" y="121196"/>
            <a:ext cx="2016225" cy="448995"/>
          </a:xfrm>
          <a:prstGeom prst="rect">
            <a:avLst/>
          </a:prstGeom>
          <a:ln w="12700">
            <a:miter lim="400000"/>
          </a:ln>
        </p:spPr>
      </p:pic>
      <p:sp>
        <p:nvSpPr>
          <p:cNvPr id="128" name="Body Level One…"/>
          <p:cNvSpPr txBox="1"/>
          <p:nvPr>
            <p:ph type="body" sz="quarter" idx="1"/>
          </p:nvPr>
        </p:nvSpPr>
        <p:spPr>
          <a:xfrm>
            <a:off x="611560" y="3348678"/>
            <a:ext cx="7920881" cy="559214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800"/>
              </a:spcBef>
              <a:defRPr b="1" sz="3600">
                <a:latin typeface="+mn-lt"/>
                <a:ea typeface="+mn-ea"/>
                <a:cs typeface="+mn-cs"/>
                <a:sym typeface="Helvetica"/>
              </a:defRPr>
            </a:lvl1pPr>
            <a:lvl2pPr marL="0" indent="0" algn="ctr">
              <a:spcBef>
                <a:spcPts val="80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Helvetica"/>
              </a:defRPr>
            </a:lvl2pPr>
            <a:lvl3pPr marL="0" indent="0" algn="ctr">
              <a:spcBef>
                <a:spcPts val="80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Helvetica"/>
              </a:defRPr>
            </a:lvl3pPr>
            <a:lvl4pPr marL="0" indent="0" algn="ctr">
              <a:spcBef>
                <a:spcPts val="80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Helvetica"/>
              </a:defRPr>
            </a:lvl4pPr>
            <a:lvl5pPr marL="0" indent="0" algn="ctr">
              <a:spcBef>
                <a:spcPts val="80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Helvetic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9" name="Segnaposto testo 5"/>
          <p:cNvSpPr/>
          <p:nvPr>
            <p:ph type="body" sz="quarter" idx="21"/>
          </p:nvPr>
        </p:nvSpPr>
        <p:spPr>
          <a:xfrm>
            <a:off x="611189" y="4057386"/>
            <a:ext cx="7921626" cy="48022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0" name="Segnaposto testo 7"/>
          <p:cNvSpPr/>
          <p:nvPr>
            <p:ph type="body" sz="quarter" idx="22"/>
          </p:nvPr>
        </p:nvSpPr>
        <p:spPr>
          <a:xfrm>
            <a:off x="3275855" y="5160962"/>
            <a:ext cx="5256959" cy="360364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1" name="Slide Number"/>
          <p:cNvSpPr txBox="1"/>
          <p:nvPr>
            <p:ph type="sldNum" sz="quarter" idx="2"/>
          </p:nvPr>
        </p:nvSpPr>
        <p:spPr>
          <a:xfrm>
            <a:off x="6294578" y="5172807"/>
            <a:ext cx="258623" cy="248303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Slid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Title Text"/>
          <p:cNvSpPr txBox="1"/>
          <p:nvPr>
            <p:ph type="title"/>
          </p:nvPr>
        </p:nvSpPr>
        <p:spPr>
          <a:xfrm>
            <a:off x="1333500" y="1775354"/>
            <a:ext cx="6477000" cy="1225023"/>
          </a:xfrm>
          <a:prstGeom prst="rect">
            <a:avLst/>
          </a:prstGeom>
        </p:spPr>
        <p:txBody>
          <a:bodyPr lIns="38100" tIns="38100" rIns="38100" bIns="38100" anchor="ctr"/>
          <a:lstStyle>
            <a:lvl1pPr algn="ctr" defTabSz="762000"/>
          </a:lstStyle>
          <a:p>
            <a:pPr/>
            <a:r>
              <a:t>Title Text</a:t>
            </a:r>
          </a:p>
        </p:txBody>
      </p:sp>
      <p:sp>
        <p:nvSpPr>
          <p:cNvPr id="139" name="Body Level One…"/>
          <p:cNvSpPr txBox="1"/>
          <p:nvPr>
            <p:ph type="body" sz="quarter" idx="1"/>
          </p:nvPr>
        </p:nvSpPr>
        <p:spPr>
          <a:xfrm>
            <a:off x="1905000" y="3238500"/>
            <a:ext cx="5334000" cy="1460500"/>
          </a:xfrm>
          <a:prstGeom prst="rect">
            <a:avLst/>
          </a:prstGeom>
        </p:spPr>
        <p:txBody>
          <a:bodyPr lIns="38100" tIns="38100" rIns="38100" bIns="38100"/>
          <a:lstStyle>
            <a:lvl1pPr marL="0" indent="0" algn="ctr" defTabSz="762000">
              <a:spcBef>
                <a:spcPts val="600"/>
              </a:spcBef>
              <a:defRPr sz="2600">
                <a:solidFill>
                  <a:srgbClr val="888888"/>
                </a:solidFill>
              </a:defRPr>
            </a:lvl1pPr>
            <a:lvl2pPr marL="0" indent="0" algn="ctr" defTabSz="762000">
              <a:spcBef>
                <a:spcPts val="600"/>
              </a:spcBef>
              <a:buSzTx/>
              <a:buNone/>
              <a:defRPr sz="2600">
                <a:solidFill>
                  <a:srgbClr val="888888"/>
                </a:solidFill>
              </a:defRPr>
            </a:lvl2pPr>
            <a:lvl3pPr marL="0" indent="0" algn="ctr" defTabSz="762000">
              <a:spcBef>
                <a:spcPts val="600"/>
              </a:spcBef>
              <a:buSzTx/>
              <a:buNone/>
              <a:defRPr sz="2600">
                <a:solidFill>
                  <a:srgbClr val="888888"/>
                </a:solidFill>
              </a:defRPr>
            </a:lvl3pPr>
            <a:lvl4pPr marL="0" indent="0" algn="ctr" defTabSz="762000">
              <a:spcBef>
                <a:spcPts val="600"/>
              </a:spcBef>
              <a:buSzTx/>
              <a:buNone/>
              <a:defRPr sz="2600">
                <a:solidFill>
                  <a:srgbClr val="888888"/>
                </a:solidFill>
              </a:defRPr>
            </a:lvl4pPr>
            <a:lvl5pPr marL="0" indent="0" algn="ctr" defTabSz="762000">
              <a:spcBef>
                <a:spcPts val="600"/>
              </a:spcBef>
              <a:buSzTx/>
              <a:buNone/>
              <a:defRPr sz="2600">
                <a:solidFill>
                  <a:srgbClr val="888888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0" name="Slide Number"/>
          <p:cNvSpPr txBox="1"/>
          <p:nvPr>
            <p:ph type="sldNum" sz="quarter" idx="2"/>
          </p:nvPr>
        </p:nvSpPr>
        <p:spPr>
          <a:xfrm>
            <a:off x="7783364" y="5342459"/>
            <a:ext cx="217637" cy="213271"/>
          </a:xfrm>
          <a:prstGeom prst="rect">
            <a:avLst/>
          </a:prstGeom>
        </p:spPr>
        <p:txBody>
          <a:bodyPr lIns="38100" tIns="38100" rIns="38100" bIns="38100"/>
          <a:lstStyle>
            <a:lvl1pPr defTabSz="762000"/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Bild 1" descr="Bild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78589" y="510637"/>
            <a:ext cx="1500284" cy="270052"/>
          </a:xfrm>
          <a:prstGeom prst="rect">
            <a:avLst/>
          </a:prstGeom>
          <a:ln w="12700">
            <a:miter lim="400000"/>
          </a:ln>
        </p:spPr>
      </p:pic>
      <p:pic>
        <p:nvPicPr>
          <p:cNvPr id="148" name="Bild 2" descr="Bild 2"/>
          <p:cNvPicPr>
            <a:picLocks noChangeAspect="1"/>
          </p:cNvPicPr>
          <p:nvPr/>
        </p:nvPicPr>
        <p:blipFill>
          <a:blip r:embed="rId3">
            <a:extLst/>
          </a:blip>
          <a:srcRect l="0" t="0" r="4328" b="19287"/>
          <a:stretch>
            <a:fillRect/>
          </a:stretch>
        </p:blipFill>
        <p:spPr>
          <a:xfrm>
            <a:off x="-1" y="287614"/>
            <a:ext cx="9142015" cy="5141637"/>
          </a:xfrm>
          <a:prstGeom prst="rect">
            <a:avLst/>
          </a:prstGeom>
          <a:ln w="12700">
            <a:miter lim="400000"/>
          </a:ln>
        </p:spPr>
      </p:pic>
      <p:sp>
        <p:nvSpPr>
          <p:cNvPr id="149" name="Rechteck 7"/>
          <p:cNvSpPr/>
          <p:nvPr/>
        </p:nvSpPr>
        <p:spPr>
          <a:xfrm>
            <a:off x="2943" y="285749"/>
            <a:ext cx="9142016" cy="5136793"/>
          </a:xfrm>
          <a:prstGeom prst="rect">
            <a:avLst/>
          </a:prstGeom>
          <a:solidFill>
            <a:srgbClr val="065EA9">
              <a:alpha val="80000"/>
            </a:srgbClr>
          </a:solidFill>
          <a:ln w="12700">
            <a:miter lim="400000"/>
          </a:ln>
        </p:spPr>
        <p:txBody>
          <a:bodyPr lIns="53999" tIns="53999" rIns="53999" bIns="53999" anchor="ctr"/>
          <a:lstStyle/>
          <a:p>
            <a:pPr algn="ctr" defTabSz="762000">
              <a:defRPr sz="700">
                <a:solidFill>
                  <a:srgbClr val="FFFFFF"/>
                </a:solidFill>
                <a:latin typeface="Gill Sans MT"/>
                <a:ea typeface="Gill Sans MT"/>
                <a:cs typeface="Gill Sans MT"/>
                <a:sym typeface="Gill Sans MT"/>
              </a:defRPr>
            </a:pPr>
          </a:p>
        </p:txBody>
      </p:sp>
      <p:sp>
        <p:nvSpPr>
          <p:cNvPr id="150" name="Rechteck 8"/>
          <p:cNvSpPr/>
          <p:nvPr/>
        </p:nvSpPr>
        <p:spPr>
          <a:xfrm>
            <a:off x="-1" y="4477679"/>
            <a:ext cx="9144186" cy="95157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3999" tIns="53999" rIns="53999" bIns="53999" anchor="ctr"/>
          <a:lstStyle/>
          <a:p>
            <a:pPr algn="ctr" defTabSz="762000">
              <a:defRPr sz="12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pic>
        <p:nvPicPr>
          <p:cNvPr id="151" name="Bild 3" descr="Bild 3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707903" y="4693546"/>
            <a:ext cx="1170157" cy="477528"/>
          </a:xfrm>
          <a:prstGeom prst="rect">
            <a:avLst/>
          </a:prstGeom>
          <a:ln w="12700">
            <a:miter lim="400000"/>
          </a:ln>
        </p:spPr>
      </p:pic>
      <p:sp>
        <p:nvSpPr>
          <p:cNvPr id="152" name="Body Level One…"/>
          <p:cNvSpPr txBox="1"/>
          <p:nvPr>
            <p:ph type="body" idx="1"/>
          </p:nvPr>
        </p:nvSpPr>
        <p:spPr>
          <a:xfrm>
            <a:off x="251222" y="1264443"/>
            <a:ext cx="8635864" cy="2936352"/>
          </a:xfrm>
          <a:prstGeom prst="rect">
            <a:avLst/>
          </a:prstGeom>
        </p:spPr>
        <p:txBody>
          <a:bodyPr lIns="0" tIns="0" rIns="0" bIns="0"/>
          <a:lstStyle>
            <a:lvl1pPr marL="0" indent="0" defTabSz="762000">
              <a:spcBef>
                <a:spcPts val="500"/>
              </a:spcBef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82917" indent="-214630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778404" indent="-237066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076324" indent="-268287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384526" indent="-306614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3" name="Textfeld 51"/>
          <p:cNvSpPr txBox="1"/>
          <p:nvPr/>
        </p:nvSpPr>
        <p:spPr>
          <a:xfrm>
            <a:off x="250319" y="4704062"/>
            <a:ext cx="4996253" cy="898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3999" tIns="53999" rIns="53999" bIns="53999">
            <a:spAutoFit/>
          </a:bodyPr>
          <a:lstStyle/>
          <a:p>
            <a:pPr marL="227541" indent="-227541" defTabSz="762000">
              <a:lnSpc>
                <a:spcPts val="1200"/>
              </a:lnSpc>
              <a:defRPr sz="10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The project receives grants from the European H2020 research and innovation programme,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227541" indent="-227541" defTabSz="762000">
              <a:lnSpc>
                <a:spcPts val="1200"/>
              </a:lnSpc>
              <a:defRPr sz="10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ECSEL Joint Undertaking, and National Funding Authorities from 19 involved countries under</a:t>
            </a:r>
          </a:p>
          <a:p>
            <a:pPr marL="227541" indent="-227541" defTabSz="762000">
              <a:lnSpc>
                <a:spcPts val="1200"/>
              </a:lnSpc>
              <a:defRPr sz="10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grant agreement no. GAP-737459 - 999978918.</a:t>
            </a:r>
          </a:p>
        </p:txBody>
      </p:sp>
      <p:sp>
        <p:nvSpPr>
          <p:cNvPr id="154" name="Title Text"/>
          <p:cNvSpPr txBox="1"/>
          <p:nvPr>
            <p:ph type="title"/>
          </p:nvPr>
        </p:nvSpPr>
        <p:spPr>
          <a:xfrm>
            <a:off x="250824" y="510637"/>
            <a:ext cx="6539483" cy="538236"/>
          </a:xfrm>
          <a:prstGeom prst="rect">
            <a:avLst/>
          </a:prstGeom>
        </p:spPr>
        <p:txBody>
          <a:bodyPr lIns="0" tIns="0" rIns="0" bIns="0" anchor="b"/>
          <a:lstStyle>
            <a:lvl1pPr defTabSz="762000">
              <a:defRPr b="1" sz="2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Title Text</a:t>
            </a:r>
          </a:p>
        </p:txBody>
      </p:sp>
      <p:pic>
        <p:nvPicPr>
          <p:cNvPr id="155" name="Bild 11" descr="Bild 11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366089" y="510637"/>
            <a:ext cx="1508215" cy="271480"/>
          </a:xfrm>
          <a:prstGeom prst="rect">
            <a:avLst/>
          </a:prstGeom>
          <a:ln w="12700">
            <a:miter lim="400000"/>
          </a:ln>
        </p:spPr>
      </p:pic>
      <p:pic>
        <p:nvPicPr>
          <p:cNvPr id="156" name="Bild 12" descr="Bild 12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132986" y="4688751"/>
            <a:ext cx="754100" cy="502947"/>
          </a:xfrm>
          <a:prstGeom prst="rect">
            <a:avLst/>
          </a:prstGeom>
          <a:ln w="12700">
            <a:miter lim="400000"/>
          </a:ln>
        </p:spPr>
      </p:pic>
      <p:sp>
        <p:nvSpPr>
          <p:cNvPr id="157" name="Slide Number"/>
          <p:cNvSpPr txBox="1"/>
          <p:nvPr>
            <p:ph type="sldNum" sz="quarter" idx="2"/>
          </p:nvPr>
        </p:nvSpPr>
        <p:spPr>
          <a:xfrm>
            <a:off x="6453029" y="4955223"/>
            <a:ext cx="200342" cy="195580"/>
          </a:xfrm>
          <a:prstGeom prst="rect">
            <a:avLst/>
          </a:prstGeom>
        </p:spPr>
        <p:txBody>
          <a:bodyPr lIns="34289" tIns="34289" rIns="34289" bIns="34289"/>
          <a:lstStyle>
            <a:lvl1pPr algn="ctr" defTabSz="762000">
              <a:defRPr b="1" sz="8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Defaul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Bild 1" descr="Bild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78589" y="510637"/>
            <a:ext cx="1500284" cy="270052"/>
          </a:xfrm>
          <a:prstGeom prst="rect">
            <a:avLst/>
          </a:prstGeom>
          <a:ln w="12700">
            <a:miter lim="400000"/>
          </a:ln>
        </p:spPr>
      </p:pic>
      <p:pic>
        <p:nvPicPr>
          <p:cNvPr id="165" name="Bild 8" descr="Bild 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483889" y="5054248"/>
            <a:ext cx="407700" cy="271915"/>
          </a:xfrm>
          <a:prstGeom prst="rect">
            <a:avLst/>
          </a:prstGeom>
          <a:ln w="12700">
            <a:miter lim="400000"/>
          </a:ln>
        </p:spPr>
      </p:pic>
      <p:pic>
        <p:nvPicPr>
          <p:cNvPr id="166" name="Bild 9" descr="Bild 9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569331" y="5052586"/>
            <a:ext cx="670381" cy="273575"/>
          </a:xfrm>
          <a:prstGeom prst="rect">
            <a:avLst/>
          </a:prstGeom>
          <a:ln w="12700">
            <a:miter lim="400000"/>
          </a:ln>
        </p:spPr>
      </p:pic>
      <p:sp>
        <p:nvSpPr>
          <p:cNvPr id="167" name="Body Level One…"/>
          <p:cNvSpPr txBox="1"/>
          <p:nvPr>
            <p:ph type="body" idx="1"/>
          </p:nvPr>
        </p:nvSpPr>
        <p:spPr>
          <a:xfrm>
            <a:off x="250824" y="1270396"/>
            <a:ext cx="8640765" cy="3698284"/>
          </a:xfrm>
          <a:prstGeom prst="rect">
            <a:avLst/>
          </a:prstGeom>
        </p:spPr>
        <p:txBody>
          <a:bodyPr lIns="0" tIns="0" rIns="0" bIns="0"/>
          <a:lstStyle>
            <a:lvl1pPr marL="213359" indent="-213359" defTabSz="762000">
              <a:spcBef>
                <a:spcPts val="500"/>
              </a:spcBef>
              <a:buClr>
                <a:srgbClr val="000000"/>
              </a:buClr>
              <a:buSzPct val="100000"/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1pPr>
            <a:lvl2pPr marL="482917" indent="-214630" defTabSz="762000">
              <a:spcBef>
                <a:spcPts val="500"/>
              </a:spcBef>
              <a:buClr>
                <a:srgbClr val="000000"/>
              </a:buClr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2pPr>
            <a:lvl3pPr marL="778404" indent="-237066" defTabSz="762000">
              <a:spcBef>
                <a:spcPts val="500"/>
              </a:spcBef>
              <a:buClr>
                <a:srgbClr val="000000"/>
              </a:buClr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3pPr>
            <a:lvl4pPr marL="1076324" indent="-268287" defTabSz="762000">
              <a:spcBef>
                <a:spcPts val="500"/>
              </a:spcBef>
              <a:buClr>
                <a:srgbClr val="000000"/>
              </a:buClr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4pPr>
            <a:lvl5pPr marL="1384526" indent="-306614" defTabSz="762000">
              <a:spcBef>
                <a:spcPts val="500"/>
              </a:spcBef>
              <a:buClr>
                <a:srgbClr val="000000"/>
              </a:buClr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8" name="Title Text"/>
          <p:cNvSpPr txBox="1"/>
          <p:nvPr>
            <p:ph type="title"/>
          </p:nvPr>
        </p:nvSpPr>
        <p:spPr>
          <a:xfrm>
            <a:off x="250824" y="510637"/>
            <a:ext cx="6548595" cy="538236"/>
          </a:xfrm>
          <a:prstGeom prst="rect">
            <a:avLst/>
          </a:prstGeom>
        </p:spPr>
        <p:txBody>
          <a:bodyPr lIns="0" tIns="0" rIns="0" bIns="0" anchor="b"/>
          <a:lstStyle>
            <a:lvl1pPr defTabSz="762000">
              <a:defRPr b="1" sz="2000">
                <a:solidFill>
                  <a:srgbClr val="065EA9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69" name="Slide Number"/>
          <p:cNvSpPr txBox="1"/>
          <p:nvPr>
            <p:ph type="sldNum" sz="quarter" idx="2"/>
          </p:nvPr>
        </p:nvSpPr>
        <p:spPr>
          <a:xfrm>
            <a:off x="568998" y="5030233"/>
            <a:ext cx="200342" cy="195579"/>
          </a:xfrm>
          <a:prstGeom prst="rect">
            <a:avLst/>
          </a:prstGeom>
        </p:spPr>
        <p:txBody>
          <a:bodyPr lIns="34289" tIns="34289" rIns="34289" bIns="34289"/>
          <a:lstStyle>
            <a:lvl1pPr algn="ctr" defTabSz="762000">
              <a:defRPr b="1" sz="8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Arrowhead_3 - 1 column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arrowhead powerpointmall_NYA2.png" descr="arrowhead powerpointmall_NYA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" y="-16293"/>
            <a:ext cx="9155418" cy="5731294"/>
          </a:xfrm>
          <a:prstGeom prst="rect">
            <a:avLst/>
          </a:prstGeom>
          <a:ln w="12700">
            <a:miter lim="400000"/>
          </a:ln>
        </p:spPr>
      </p:pic>
      <p:sp>
        <p:nvSpPr>
          <p:cNvPr id="177" name="Title Text"/>
          <p:cNvSpPr txBox="1"/>
          <p:nvPr>
            <p:ph type="title"/>
          </p:nvPr>
        </p:nvSpPr>
        <p:spPr>
          <a:xfrm>
            <a:off x="799889" y="916071"/>
            <a:ext cx="7444937" cy="586587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78" name="Body Level One…"/>
          <p:cNvSpPr txBox="1"/>
          <p:nvPr>
            <p:ph type="body" idx="1"/>
          </p:nvPr>
        </p:nvSpPr>
        <p:spPr>
          <a:xfrm>
            <a:off x="799889" y="1502657"/>
            <a:ext cx="7444937" cy="4212343"/>
          </a:xfrm>
          <a:prstGeom prst="rect">
            <a:avLst/>
          </a:prstGeom>
        </p:spPr>
        <p:txBody>
          <a:bodyPr/>
          <a:lstStyle>
            <a:lvl1pPr marL="1587" indent="-1587"/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hapter Titl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Bild 1" descr="Bild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78589" y="510637"/>
            <a:ext cx="1500284" cy="27005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7" name="Bild 2" descr="Bild 2"/>
          <p:cNvPicPr>
            <a:picLocks noChangeAspect="1"/>
          </p:cNvPicPr>
          <p:nvPr/>
        </p:nvPicPr>
        <p:blipFill>
          <a:blip r:embed="rId3">
            <a:extLst/>
          </a:blip>
          <a:srcRect l="0" t="0" r="4328" b="19287"/>
          <a:stretch>
            <a:fillRect/>
          </a:stretch>
        </p:blipFill>
        <p:spPr>
          <a:xfrm>
            <a:off x="-1" y="287615"/>
            <a:ext cx="9142014" cy="5141636"/>
          </a:xfrm>
          <a:prstGeom prst="rect">
            <a:avLst/>
          </a:prstGeom>
          <a:ln w="12700">
            <a:miter lim="400000"/>
          </a:ln>
        </p:spPr>
      </p:pic>
      <p:sp>
        <p:nvSpPr>
          <p:cNvPr id="188" name="Rechteck 12"/>
          <p:cNvSpPr/>
          <p:nvPr/>
        </p:nvSpPr>
        <p:spPr>
          <a:xfrm>
            <a:off x="2944" y="285750"/>
            <a:ext cx="9142014" cy="5143500"/>
          </a:xfrm>
          <a:prstGeom prst="rect">
            <a:avLst/>
          </a:prstGeom>
          <a:solidFill>
            <a:srgbClr val="065EA9">
              <a:alpha val="80000"/>
            </a:srgbClr>
          </a:solidFill>
          <a:ln w="12700">
            <a:miter lim="400000"/>
          </a:ln>
        </p:spPr>
        <p:txBody>
          <a:bodyPr lIns="53999" tIns="53999" rIns="53999" bIns="53999" anchor="ctr"/>
          <a:lstStyle/>
          <a:p>
            <a:pPr algn="ctr" defTabSz="762000">
              <a:defRPr sz="700">
                <a:solidFill>
                  <a:srgbClr val="FFFFFF"/>
                </a:solidFill>
                <a:latin typeface="Gill Sans MT"/>
                <a:ea typeface="Gill Sans MT"/>
                <a:cs typeface="Gill Sans MT"/>
                <a:sym typeface="Gill Sans MT"/>
              </a:defRPr>
            </a:pPr>
          </a:p>
        </p:txBody>
      </p:sp>
      <p:sp>
        <p:nvSpPr>
          <p:cNvPr id="189" name="Body Level One…"/>
          <p:cNvSpPr txBox="1"/>
          <p:nvPr>
            <p:ph type="body" sz="half" idx="1"/>
          </p:nvPr>
        </p:nvSpPr>
        <p:spPr>
          <a:xfrm>
            <a:off x="251222" y="2992515"/>
            <a:ext cx="8635864" cy="2079231"/>
          </a:xfrm>
          <a:prstGeom prst="rect">
            <a:avLst/>
          </a:prstGeom>
        </p:spPr>
        <p:txBody>
          <a:bodyPr lIns="0" tIns="0" rIns="0" bIns="0"/>
          <a:lstStyle>
            <a:lvl1pPr marL="0" indent="0" defTabSz="762000">
              <a:spcBef>
                <a:spcPts val="500"/>
              </a:spcBef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82917" indent="-214630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778404" indent="-237066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076325" indent="-268287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384526" indent="-306614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0" name="Title Text"/>
          <p:cNvSpPr txBox="1"/>
          <p:nvPr>
            <p:ph type="title"/>
          </p:nvPr>
        </p:nvSpPr>
        <p:spPr>
          <a:xfrm>
            <a:off x="250824" y="1804383"/>
            <a:ext cx="8636262" cy="999112"/>
          </a:xfrm>
          <a:prstGeom prst="rect">
            <a:avLst/>
          </a:prstGeom>
        </p:spPr>
        <p:txBody>
          <a:bodyPr lIns="0" tIns="0" rIns="0" bIns="0" anchor="b"/>
          <a:lstStyle>
            <a:lvl1pPr defTabSz="762000">
              <a:defRPr b="1" sz="2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Title Text</a:t>
            </a:r>
          </a:p>
        </p:txBody>
      </p:sp>
      <p:pic>
        <p:nvPicPr>
          <p:cNvPr id="191" name="Bild 11" descr="Bild 11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366090" y="510637"/>
            <a:ext cx="1508214" cy="271479"/>
          </a:xfrm>
          <a:prstGeom prst="rect">
            <a:avLst/>
          </a:prstGeom>
          <a:ln w="12700">
            <a:miter lim="400000"/>
          </a:ln>
        </p:spPr>
      </p:pic>
      <p:sp>
        <p:nvSpPr>
          <p:cNvPr id="192" name="Slide Number"/>
          <p:cNvSpPr txBox="1"/>
          <p:nvPr>
            <p:ph type="sldNum" sz="quarter" idx="2"/>
          </p:nvPr>
        </p:nvSpPr>
        <p:spPr>
          <a:xfrm>
            <a:off x="5486400" y="4913312"/>
            <a:ext cx="2133600" cy="279401"/>
          </a:xfrm>
          <a:prstGeom prst="rect">
            <a:avLst/>
          </a:prstGeom>
        </p:spPr>
        <p:txBody>
          <a:bodyPr lIns="34289" tIns="34289" rIns="34289" bIns="34289"/>
          <a:lstStyle>
            <a:lvl1pPr algn="ctr" defTabSz="762000">
              <a:defRPr b="1" sz="8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Bild 1" descr="Bild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78589" y="510637"/>
            <a:ext cx="1500284" cy="270051"/>
          </a:xfrm>
          <a:prstGeom prst="rect">
            <a:avLst/>
          </a:prstGeom>
          <a:ln w="12700">
            <a:miter lim="400000"/>
          </a:ln>
        </p:spPr>
      </p:pic>
      <p:pic>
        <p:nvPicPr>
          <p:cNvPr id="200" name="Bild 2" descr="Bild 2"/>
          <p:cNvPicPr>
            <a:picLocks noChangeAspect="1"/>
          </p:cNvPicPr>
          <p:nvPr/>
        </p:nvPicPr>
        <p:blipFill>
          <a:blip r:embed="rId3">
            <a:extLst/>
          </a:blip>
          <a:srcRect l="0" t="0" r="4328" b="19287"/>
          <a:stretch>
            <a:fillRect/>
          </a:stretch>
        </p:blipFill>
        <p:spPr>
          <a:xfrm>
            <a:off x="-1" y="287615"/>
            <a:ext cx="9142014" cy="5141636"/>
          </a:xfrm>
          <a:prstGeom prst="rect">
            <a:avLst/>
          </a:prstGeom>
          <a:ln w="12700">
            <a:miter lim="400000"/>
          </a:ln>
        </p:spPr>
      </p:pic>
      <p:sp>
        <p:nvSpPr>
          <p:cNvPr id="201" name="Rechteck 7"/>
          <p:cNvSpPr/>
          <p:nvPr/>
        </p:nvSpPr>
        <p:spPr>
          <a:xfrm>
            <a:off x="2944" y="285749"/>
            <a:ext cx="9142014" cy="5136792"/>
          </a:xfrm>
          <a:prstGeom prst="rect">
            <a:avLst/>
          </a:prstGeom>
          <a:solidFill>
            <a:srgbClr val="065EA9">
              <a:alpha val="80000"/>
            </a:srgbClr>
          </a:solidFill>
          <a:ln w="12700">
            <a:miter lim="400000"/>
          </a:ln>
        </p:spPr>
        <p:txBody>
          <a:bodyPr lIns="53999" tIns="53999" rIns="53999" bIns="53999" anchor="ctr"/>
          <a:lstStyle/>
          <a:p>
            <a:pPr algn="ctr" defTabSz="762000">
              <a:defRPr sz="700">
                <a:solidFill>
                  <a:srgbClr val="FFFFFF"/>
                </a:solidFill>
                <a:latin typeface="Gill Sans MT"/>
                <a:ea typeface="Gill Sans MT"/>
                <a:cs typeface="Gill Sans MT"/>
                <a:sym typeface="Gill Sans MT"/>
              </a:defRPr>
            </a:pPr>
          </a:p>
        </p:txBody>
      </p:sp>
      <p:sp>
        <p:nvSpPr>
          <p:cNvPr id="202" name="Rechteck 8"/>
          <p:cNvSpPr/>
          <p:nvPr/>
        </p:nvSpPr>
        <p:spPr>
          <a:xfrm>
            <a:off x="0" y="4477679"/>
            <a:ext cx="9144184" cy="95157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3999" tIns="53999" rIns="53999" bIns="53999" anchor="ctr"/>
          <a:lstStyle/>
          <a:p>
            <a:pPr algn="ctr" defTabSz="762000">
              <a:defRPr sz="12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pic>
        <p:nvPicPr>
          <p:cNvPr id="203" name="Bild 3" descr="Bild 3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707903" y="4693547"/>
            <a:ext cx="1170156" cy="477527"/>
          </a:xfrm>
          <a:prstGeom prst="rect">
            <a:avLst/>
          </a:prstGeom>
          <a:ln w="12700">
            <a:miter lim="400000"/>
          </a:ln>
        </p:spPr>
      </p:pic>
      <p:sp>
        <p:nvSpPr>
          <p:cNvPr id="204" name="Body Level One…"/>
          <p:cNvSpPr txBox="1"/>
          <p:nvPr>
            <p:ph type="body" idx="1"/>
          </p:nvPr>
        </p:nvSpPr>
        <p:spPr>
          <a:xfrm>
            <a:off x="251222" y="1264443"/>
            <a:ext cx="8635864" cy="2936352"/>
          </a:xfrm>
          <a:prstGeom prst="rect">
            <a:avLst/>
          </a:prstGeom>
        </p:spPr>
        <p:txBody>
          <a:bodyPr lIns="0" tIns="0" rIns="0" bIns="0"/>
          <a:lstStyle>
            <a:lvl1pPr marL="0" indent="0" defTabSz="762000">
              <a:spcBef>
                <a:spcPts val="500"/>
              </a:spcBef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82917" indent="-214630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778404" indent="-237066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076325" indent="-268287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384526" indent="-306614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5" name="Textfeld 51"/>
          <p:cNvSpPr txBox="1"/>
          <p:nvPr/>
        </p:nvSpPr>
        <p:spPr>
          <a:xfrm>
            <a:off x="250319" y="4704063"/>
            <a:ext cx="4996252" cy="898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3999" tIns="53999" rIns="53999" bIns="53999">
            <a:spAutoFit/>
          </a:bodyPr>
          <a:lstStyle/>
          <a:p>
            <a:pPr marL="227541" indent="-227541" defTabSz="762000">
              <a:lnSpc>
                <a:spcPts val="1200"/>
              </a:lnSpc>
              <a:defRPr sz="10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The project receives grants from the European H2020 research and innovation programme,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227541" indent="-227541" defTabSz="762000">
              <a:lnSpc>
                <a:spcPts val="1200"/>
              </a:lnSpc>
              <a:defRPr sz="10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ECSEL Joint Undertaking, and National Funding Authorities from 19 involved countries under</a:t>
            </a:r>
          </a:p>
          <a:p>
            <a:pPr marL="227541" indent="-227541" defTabSz="762000">
              <a:lnSpc>
                <a:spcPts val="1200"/>
              </a:lnSpc>
              <a:defRPr sz="10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grant agreement no. GAP-737459 - 999978918.</a:t>
            </a:r>
          </a:p>
        </p:txBody>
      </p:sp>
      <p:sp>
        <p:nvSpPr>
          <p:cNvPr id="206" name="Title Text"/>
          <p:cNvSpPr txBox="1"/>
          <p:nvPr>
            <p:ph type="title"/>
          </p:nvPr>
        </p:nvSpPr>
        <p:spPr>
          <a:xfrm>
            <a:off x="250824" y="510637"/>
            <a:ext cx="6539482" cy="538236"/>
          </a:xfrm>
          <a:prstGeom prst="rect">
            <a:avLst/>
          </a:prstGeom>
        </p:spPr>
        <p:txBody>
          <a:bodyPr lIns="0" tIns="0" rIns="0" bIns="0" anchor="b"/>
          <a:lstStyle>
            <a:lvl1pPr defTabSz="762000">
              <a:defRPr b="1" sz="2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Title Text</a:t>
            </a:r>
          </a:p>
        </p:txBody>
      </p:sp>
      <p:pic>
        <p:nvPicPr>
          <p:cNvPr id="207" name="Bild 11" descr="Bild 11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366090" y="510637"/>
            <a:ext cx="1508214" cy="271479"/>
          </a:xfrm>
          <a:prstGeom prst="rect">
            <a:avLst/>
          </a:prstGeom>
          <a:ln w="12700">
            <a:miter lim="400000"/>
          </a:ln>
        </p:spPr>
      </p:pic>
      <p:pic>
        <p:nvPicPr>
          <p:cNvPr id="208" name="Bild 12" descr="Bild 12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132986" y="4688751"/>
            <a:ext cx="754100" cy="502946"/>
          </a:xfrm>
          <a:prstGeom prst="rect">
            <a:avLst/>
          </a:prstGeom>
          <a:ln w="12700">
            <a:miter lim="400000"/>
          </a:ln>
        </p:spPr>
      </p:pic>
      <p:sp>
        <p:nvSpPr>
          <p:cNvPr id="209" name="Slide Number"/>
          <p:cNvSpPr txBox="1"/>
          <p:nvPr>
            <p:ph type="sldNum" sz="quarter" idx="2"/>
          </p:nvPr>
        </p:nvSpPr>
        <p:spPr>
          <a:xfrm>
            <a:off x="5486400" y="4913312"/>
            <a:ext cx="2133600" cy="279401"/>
          </a:xfrm>
          <a:prstGeom prst="rect">
            <a:avLst/>
          </a:prstGeom>
        </p:spPr>
        <p:txBody>
          <a:bodyPr lIns="34289" tIns="34289" rIns="34289" bIns="34289"/>
          <a:lstStyle>
            <a:lvl1pPr algn="ctr" defTabSz="762000">
              <a:defRPr b="1" sz="8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Defaul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Bild 1" descr="Bild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78589" y="510637"/>
            <a:ext cx="1500284" cy="270051"/>
          </a:xfrm>
          <a:prstGeom prst="rect">
            <a:avLst/>
          </a:prstGeom>
          <a:ln w="12700">
            <a:miter lim="400000"/>
          </a:ln>
        </p:spPr>
      </p:pic>
      <p:sp>
        <p:nvSpPr>
          <p:cNvPr id="217" name="Body Level One…"/>
          <p:cNvSpPr txBox="1"/>
          <p:nvPr>
            <p:ph type="body" idx="1"/>
          </p:nvPr>
        </p:nvSpPr>
        <p:spPr>
          <a:xfrm>
            <a:off x="250825" y="1270397"/>
            <a:ext cx="8640763" cy="3698283"/>
          </a:xfrm>
          <a:prstGeom prst="rect">
            <a:avLst/>
          </a:prstGeom>
        </p:spPr>
        <p:txBody>
          <a:bodyPr lIns="0" tIns="0" rIns="0" bIns="0"/>
          <a:lstStyle>
            <a:lvl1pPr marL="213359" indent="-213359" defTabSz="762000">
              <a:spcBef>
                <a:spcPts val="500"/>
              </a:spcBef>
              <a:buClr>
                <a:srgbClr val="000000"/>
              </a:buClr>
              <a:buSzPct val="100000"/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1pPr>
            <a:lvl2pPr marL="482917" indent="-214630" defTabSz="762000">
              <a:spcBef>
                <a:spcPts val="500"/>
              </a:spcBef>
              <a:buClr>
                <a:srgbClr val="000000"/>
              </a:buClr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2pPr>
            <a:lvl3pPr marL="778404" indent="-237066" defTabSz="762000">
              <a:spcBef>
                <a:spcPts val="500"/>
              </a:spcBef>
              <a:buClr>
                <a:srgbClr val="000000"/>
              </a:buClr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3pPr>
            <a:lvl4pPr marL="1076325" indent="-268287" defTabSz="762000">
              <a:spcBef>
                <a:spcPts val="500"/>
              </a:spcBef>
              <a:buClr>
                <a:srgbClr val="000000"/>
              </a:buClr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4pPr>
            <a:lvl5pPr marL="1384526" indent="-306614" defTabSz="762000">
              <a:spcBef>
                <a:spcPts val="500"/>
              </a:spcBef>
              <a:buClr>
                <a:srgbClr val="000000"/>
              </a:buClr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18" name="Title Text"/>
          <p:cNvSpPr txBox="1"/>
          <p:nvPr>
            <p:ph type="title"/>
          </p:nvPr>
        </p:nvSpPr>
        <p:spPr>
          <a:xfrm>
            <a:off x="250825" y="510637"/>
            <a:ext cx="6548594" cy="538236"/>
          </a:xfrm>
          <a:prstGeom prst="rect">
            <a:avLst/>
          </a:prstGeom>
        </p:spPr>
        <p:txBody>
          <a:bodyPr lIns="0" tIns="0" rIns="0" bIns="0" anchor="b"/>
          <a:lstStyle>
            <a:lvl1pPr defTabSz="762000">
              <a:defRPr b="1" sz="2000">
                <a:solidFill>
                  <a:srgbClr val="065EA9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19" name="Slide Number"/>
          <p:cNvSpPr txBox="1"/>
          <p:nvPr>
            <p:ph type="sldNum" sz="quarter" idx="2"/>
          </p:nvPr>
        </p:nvSpPr>
        <p:spPr>
          <a:xfrm>
            <a:off x="568997" y="5030232"/>
            <a:ext cx="200344" cy="195581"/>
          </a:xfrm>
          <a:prstGeom prst="rect">
            <a:avLst/>
          </a:prstGeom>
        </p:spPr>
        <p:txBody>
          <a:bodyPr lIns="34289" tIns="34289" rIns="34289" bIns="34289"/>
          <a:lstStyle>
            <a:lvl1pPr algn="ctr" defTabSz="762000">
              <a:defRPr b="1" sz="8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220" name="Bild 8" descr="Bild 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483889" y="5054248"/>
            <a:ext cx="407699" cy="271914"/>
          </a:xfrm>
          <a:prstGeom prst="rect">
            <a:avLst/>
          </a:prstGeom>
          <a:ln w="12700">
            <a:miter lim="400000"/>
          </a:ln>
        </p:spPr>
      </p:pic>
      <p:pic>
        <p:nvPicPr>
          <p:cNvPr id="221" name="Bild 9" descr="Bild 9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569332" y="5052587"/>
            <a:ext cx="670380" cy="2735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rrowhead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4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rrowhead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3" name="Body Level One…"/>
          <p:cNvSpPr txBox="1"/>
          <p:nvPr>
            <p:ph type="body" sz="half" idx="1"/>
          </p:nvPr>
        </p:nvSpPr>
        <p:spPr>
          <a:xfrm>
            <a:off x="799889" y="1185151"/>
            <a:ext cx="3645240" cy="452985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Arrowhead_2 - 1 column">
    <p:bg>
      <p:bgPr>
        <a:solidFill>
          <a:srgbClr val="002F4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arrowhead powerpointmall_NYA.png" descr="arrowhead powerpointmall_NYA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" y="-9775"/>
            <a:ext cx="9145008" cy="5724775"/>
          </a:xfrm>
          <a:prstGeom prst="rect">
            <a:avLst/>
          </a:prstGeom>
          <a:ln w="12700">
            <a:miter lim="400000"/>
          </a:ln>
        </p:spPr>
      </p:pic>
      <p:sp>
        <p:nvSpPr>
          <p:cNvPr id="42" name="www.arrowhead.eu"/>
          <p:cNvSpPr txBox="1"/>
          <p:nvPr/>
        </p:nvSpPr>
        <p:spPr>
          <a:xfrm>
            <a:off x="374547" y="5168258"/>
            <a:ext cx="3966630" cy="1960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www.arrowhead.eu</a:t>
            </a:r>
          </a:p>
        </p:txBody>
      </p:sp>
      <p:sp>
        <p:nvSpPr>
          <p:cNvPr id="43" name="Title Text"/>
          <p:cNvSpPr txBox="1"/>
          <p:nvPr>
            <p:ph type="title"/>
          </p:nvPr>
        </p:nvSpPr>
        <p:spPr>
          <a:xfrm>
            <a:off x="799889" y="916071"/>
            <a:ext cx="7444937" cy="58658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44" name="Body Level One…"/>
          <p:cNvSpPr txBox="1"/>
          <p:nvPr>
            <p:ph type="body" idx="1"/>
          </p:nvPr>
        </p:nvSpPr>
        <p:spPr>
          <a:xfrm>
            <a:off x="799889" y="1502657"/>
            <a:ext cx="7444937" cy="421234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Arrowhead_2 - 2 column">
    <p:bg>
      <p:bgPr>
        <a:solidFill>
          <a:srgbClr val="002F4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arrowhead powerpointmall_NYA.png" descr="arrowhead powerpointmall_NYA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" y="-9775"/>
            <a:ext cx="9145008" cy="5724775"/>
          </a:xfrm>
          <a:prstGeom prst="rect">
            <a:avLst/>
          </a:prstGeom>
          <a:ln w="12700">
            <a:miter lim="400000"/>
          </a:ln>
        </p:spPr>
      </p:pic>
      <p:sp>
        <p:nvSpPr>
          <p:cNvPr id="53" name="www.arrowhead.eu"/>
          <p:cNvSpPr txBox="1"/>
          <p:nvPr/>
        </p:nvSpPr>
        <p:spPr>
          <a:xfrm>
            <a:off x="374547" y="5168258"/>
            <a:ext cx="3966630" cy="1960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www.arrowhead.eu</a:t>
            </a:r>
          </a:p>
        </p:txBody>
      </p:sp>
      <p:sp>
        <p:nvSpPr>
          <p:cNvPr id="54" name="Title Text"/>
          <p:cNvSpPr txBox="1"/>
          <p:nvPr>
            <p:ph type="title"/>
          </p:nvPr>
        </p:nvSpPr>
        <p:spPr>
          <a:xfrm>
            <a:off x="799889" y="916071"/>
            <a:ext cx="7444937" cy="58658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55" name="Body Level One…"/>
          <p:cNvSpPr txBox="1"/>
          <p:nvPr>
            <p:ph type="body" sz="half" idx="1"/>
          </p:nvPr>
        </p:nvSpPr>
        <p:spPr>
          <a:xfrm>
            <a:off x="799889" y="1502657"/>
            <a:ext cx="3645240" cy="421234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Arrowhead_3 - 1 column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arrowhead powerpointmall_NYA2.png" descr="arrowhead powerpointmall_NYA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" y="-16293"/>
            <a:ext cx="9155418" cy="5731294"/>
          </a:xfrm>
          <a:prstGeom prst="rect">
            <a:avLst/>
          </a:prstGeom>
          <a:ln w="12700">
            <a:miter lim="400000"/>
          </a:ln>
        </p:spPr>
      </p:pic>
      <p:sp>
        <p:nvSpPr>
          <p:cNvPr id="64" name="Title Text"/>
          <p:cNvSpPr txBox="1"/>
          <p:nvPr>
            <p:ph type="title"/>
          </p:nvPr>
        </p:nvSpPr>
        <p:spPr>
          <a:xfrm>
            <a:off x="799889" y="916071"/>
            <a:ext cx="7444937" cy="586587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5" name="Body Level One…"/>
          <p:cNvSpPr txBox="1"/>
          <p:nvPr>
            <p:ph type="body" idx="1"/>
          </p:nvPr>
        </p:nvSpPr>
        <p:spPr>
          <a:xfrm>
            <a:off x="799889" y="1502657"/>
            <a:ext cx="7444937" cy="4212343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Arowhead_3 2 column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arrowhead powerpointmall_NYA2.png" descr="arrowhead powerpointmall_NYA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" y="-16293"/>
            <a:ext cx="9155418" cy="5731294"/>
          </a:xfrm>
          <a:prstGeom prst="rect">
            <a:avLst/>
          </a:prstGeom>
          <a:ln w="12700">
            <a:miter lim="400000"/>
          </a:ln>
        </p:spPr>
      </p:pic>
      <p:sp>
        <p:nvSpPr>
          <p:cNvPr id="74" name="www.arrowhead.eu"/>
          <p:cNvSpPr txBox="1"/>
          <p:nvPr/>
        </p:nvSpPr>
        <p:spPr>
          <a:xfrm>
            <a:off x="374547" y="5168258"/>
            <a:ext cx="3966630" cy="1960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8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www.arrowhead.eu</a:t>
            </a:r>
          </a:p>
        </p:txBody>
      </p:sp>
      <p:sp>
        <p:nvSpPr>
          <p:cNvPr id="75" name="Title Text"/>
          <p:cNvSpPr txBox="1"/>
          <p:nvPr>
            <p:ph type="title"/>
          </p:nvPr>
        </p:nvSpPr>
        <p:spPr>
          <a:xfrm>
            <a:off x="799889" y="916071"/>
            <a:ext cx="7444937" cy="586587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76" name="Body Level One…"/>
          <p:cNvSpPr txBox="1"/>
          <p:nvPr>
            <p:ph type="body" sz="half" idx="1"/>
          </p:nvPr>
        </p:nvSpPr>
        <p:spPr>
          <a:xfrm>
            <a:off x="799889" y="1502657"/>
            <a:ext cx="3645240" cy="4212343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Arrowhead_3 - 1 column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arrowhead powerpointmall_NYA2.png" descr="arrowhead powerpointmall_NYA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" y="-16293"/>
            <a:ext cx="9155418" cy="5731294"/>
          </a:xfrm>
          <a:prstGeom prst="rect">
            <a:avLst/>
          </a:prstGeom>
          <a:ln w="12700">
            <a:miter lim="400000"/>
          </a:ln>
        </p:spPr>
      </p:pic>
      <p:sp>
        <p:nvSpPr>
          <p:cNvPr id="85" name="Title Text"/>
          <p:cNvSpPr txBox="1"/>
          <p:nvPr>
            <p:ph type="title"/>
          </p:nvPr>
        </p:nvSpPr>
        <p:spPr>
          <a:xfrm>
            <a:off x="799889" y="916071"/>
            <a:ext cx="7444938" cy="586588"/>
          </a:xfrm>
          <a:prstGeom prst="rect">
            <a:avLst/>
          </a:prstGeom>
        </p:spPr>
        <p:txBody>
          <a:bodyPr lIns="45718" tIns="45718" rIns="45718" bIns="45718"/>
          <a:lstStyle/>
          <a:p>
            <a:pPr/>
            <a:r>
              <a:t>Title Text</a:t>
            </a:r>
          </a:p>
        </p:txBody>
      </p:sp>
      <p:sp>
        <p:nvSpPr>
          <p:cNvPr id="86" name="Body Level One…"/>
          <p:cNvSpPr txBox="1"/>
          <p:nvPr>
            <p:ph type="body" idx="1"/>
          </p:nvPr>
        </p:nvSpPr>
        <p:spPr>
          <a:xfrm>
            <a:off x="799889" y="1502657"/>
            <a:ext cx="7444938" cy="4212343"/>
          </a:xfrm>
          <a:prstGeom prst="rect">
            <a:avLst/>
          </a:prstGeom>
        </p:spPr>
        <p:txBody>
          <a:bodyPr lIns="45718" tIns="45718" rIns="45718" bIns="45718"/>
          <a:lstStyle>
            <a:lvl1pPr marL="1587" indent="-1587"/>
            <a:lvl4pPr marL="1698169" indent="-326569"/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7" name="Slide Number"/>
          <p:cNvSpPr txBox="1"/>
          <p:nvPr>
            <p:ph type="sldNum" sz="quarter" idx="2"/>
          </p:nvPr>
        </p:nvSpPr>
        <p:spPr>
          <a:xfrm>
            <a:off x="8708976" y="197587"/>
            <a:ext cx="232873" cy="228507"/>
          </a:xfrm>
          <a:prstGeom prst="rect">
            <a:avLst/>
          </a:prstGeom>
        </p:spPr>
        <p:txBody>
          <a:bodyPr lIns="45718" tIns="45718" rIns="45718" bIns="45718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lank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lide Number"/>
          <p:cNvSpPr txBox="1"/>
          <p:nvPr>
            <p:ph type="sldNum" sz="quarter" idx="2"/>
          </p:nvPr>
        </p:nvSpPr>
        <p:spPr>
          <a:xfrm>
            <a:off x="4461551" y="5421064"/>
            <a:ext cx="213455" cy="211931"/>
          </a:xfrm>
          <a:prstGeom prst="rect">
            <a:avLst/>
          </a:prstGeom>
        </p:spPr>
        <p:txBody>
          <a:bodyPr lIns="29765" tIns="29765" rIns="29765" bIns="29765" anchor="t"/>
          <a:lstStyle>
            <a:lvl1pPr algn="ctr" defTabSz="342304">
              <a:defRPr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7.xml"/><Relationship Id="rId20" Type="http://schemas.openxmlformats.org/officeDocument/2006/relationships/slideLayout" Target="../slideLayouts/slideLayout18.xml"/><Relationship Id="rId21" Type="http://schemas.openxmlformats.org/officeDocument/2006/relationships/slideLayout" Target="../slideLayouts/slideLayout19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www.arrowhead.eu"/>
          <p:cNvSpPr txBox="1"/>
          <p:nvPr/>
        </p:nvSpPr>
        <p:spPr>
          <a:xfrm>
            <a:off x="374547" y="5168258"/>
            <a:ext cx="3966630" cy="1960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8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www.arrowhead.eu</a:t>
            </a:r>
          </a:p>
        </p:txBody>
      </p:sp>
      <p:sp>
        <p:nvSpPr>
          <p:cNvPr id="3" name="Title Text"/>
          <p:cNvSpPr txBox="1"/>
          <p:nvPr>
            <p:ph type="title"/>
          </p:nvPr>
        </p:nvSpPr>
        <p:spPr>
          <a:xfrm>
            <a:off x="799889" y="598565"/>
            <a:ext cx="7444937" cy="586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4" name="Body Level One…"/>
          <p:cNvSpPr txBox="1"/>
          <p:nvPr>
            <p:ph type="body" idx="1"/>
          </p:nvPr>
        </p:nvSpPr>
        <p:spPr>
          <a:xfrm>
            <a:off x="799889" y="1185151"/>
            <a:ext cx="7444937" cy="45298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 txBox="1"/>
          <p:nvPr>
            <p:ph type="sldNum" sz="quarter" idx="2"/>
          </p:nvPr>
        </p:nvSpPr>
        <p:spPr>
          <a:xfrm>
            <a:off x="8708974" y="197586"/>
            <a:ext cx="232875" cy="228509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 algn="r"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</p:sldLayoutIdLst>
  <p:transition xmlns:p14="http://schemas.microsoft.com/office/powerpoint/2010/main" spd="med" advClick="1"/>
  <p:txStyles>
    <p:titleStyle>
      <a:lvl1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1pPr>
      <a:lvl2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2pPr>
      <a:lvl3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3pPr>
      <a:lvl4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4pPr>
      <a:lvl5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5pPr>
      <a:lvl6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6pPr>
      <a:lvl7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7pPr>
      <a:lvl8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8pPr>
      <a:lvl9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9pPr>
    </p:titleStyle>
    <p:bodyStyle>
      <a:lvl1pPr marL="268288" marR="0" indent="-268288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1pPr>
      <a:lvl2pPr marL="774700" marR="0" indent="-31750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2pPr>
      <a:lvl3pPr marL="1200150" marR="0" indent="-28575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3pPr>
      <a:lvl4pPr marL="1698170" marR="0" indent="-32657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4pPr>
      <a:lvl5pPr marL="2209800" marR="0" indent="-38100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5pPr>
      <a:lvl6pPr marL="2514600" marR="0" indent="-22860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6pPr>
      <a:lvl7pPr marL="2971800" marR="0" indent="-22860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7pPr>
      <a:lvl8pPr marL="3429000" marR="0" indent="-22860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8pPr>
      <a:lvl9pPr marL="3886200" marR="0" indent="-22860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9pPr>
    </p:bodyStyle>
    <p:otherStyle>
      <a:lvl1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Arrowhead Framework development coordination:…"/>
          <p:cNvSpPr txBox="1"/>
          <p:nvPr>
            <p:ph type="ctrTitle"/>
          </p:nvPr>
        </p:nvSpPr>
        <p:spPr>
          <a:xfrm>
            <a:off x="805791" y="1280403"/>
            <a:ext cx="7517811" cy="3398025"/>
          </a:xfrm>
          <a:prstGeom prst="rect">
            <a:avLst/>
          </a:prstGeom>
        </p:spPr>
        <p:txBody>
          <a:bodyPr/>
          <a:lstStyle/>
          <a:p>
            <a:pPr/>
            <a:r>
              <a:t>Arrowhead Framework development coordination: </a:t>
            </a:r>
          </a:p>
          <a:p>
            <a:pPr/>
            <a:r>
              <a:t>20-12-08</a:t>
            </a:r>
          </a:p>
          <a:p>
            <a:pPr/>
          </a:p>
        </p:txBody>
      </p:sp>
      <p:sp>
        <p:nvSpPr>
          <p:cNvPr id="231" name="Slide Number"/>
          <p:cNvSpPr txBox="1"/>
          <p:nvPr>
            <p:ph type="sldNum" sz="quarter" idx="4294967295"/>
          </p:nvPr>
        </p:nvSpPr>
        <p:spPr>
          <a:xfrm>
            <a:off x="8747317" y="228829"/>
            <a:ext cx="168508" cy="22850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232" name="Body"/>
          <p:cNvSpPr txBox="1"/>
          <p:nvPr>
            <p:ph type="subTitle" sz="quarter" idx="1"/>
          </p:nvPr>
        </p:nvSpPr>
        <p:spPr>
          <a:xfrm>
            <a:off x="426599" y="4678426"/>
            <a:ext cx="4596289" cy="1036575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lide Number"/>
          <p:cNvSpPr txBox="1"/>
          <p:nvPr>
            <p:ph type="sldNum" sz="quarter" idx="4294967295"/>
          </p:nvPr>
        </p:nvSpPr>
        <p:spPr>
          <a:xfrm>
            <a:off x="8773342" y="197586"/>
            <a:ext cx="168507" cy="22850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35" name="Agenda"/>
          <p:cNvSpPr txBox="1"/>
          <p:nvPr>
            <p:ph type="title"/>
          </p:nvPr>
        </p:nvSpPr>
        <p:spPr>
          <a:xfrm>
            <a:off x="158808" y="12028"/>
            <a:ext cx="7444937" cy="599625"/>
          </a:xfrm>
          <a:prstGeom prst="rect">
            <a:avLst/>
          </a:prstGeom>
        </p:spPr>
        <p:txBody>
          <a:bodyPr/>
          <a:lstStyle/>
          <a:p>
            <a:pPr/>
            <a:r>
              <a:t>Agenda</a:t>
            </a:r>
          </a:p>
        </p:txBody>
      </p:sp>
      <p:sp>
        <p:nvSpPr>
          <p:cNvPr id="236" name="1) Arrowhead Framework summer school assignment presentations, Sept 29 9-12 and Oct 6 13-15…"/>
          <p:cNvSpPr txBox="1"/>
          <p:nvPr>
            <p:ph type="body" idx="1"/>
          </p:nvPr>
        </p:nvSpPr>
        <p:spPr>
          <a:xfrm>
            <a:off x="114615" y="554110"/>
            <a:ext cx="8729199" cy="4948441"/>
          </a:xfrm>
          <a:prstGeom prst="rect">
            <a:avLst/>
          </a:prstGeom>
          <a:effectLst>
            <a:reflection blurRad="0" stA="50000" stPos="0" endA="0" endPos="40000" dist="0" dir="5400000" fadeDir="5400000" sx="100000" sy="-100000" kx="0" ky="0" algn="bl" rotWithShape="0"/>
          </a:effectLst>
        </p:spPr>
        <p:txBody>
          <a:bodyPr numCol="2" spcCol="436459"/>
          <a:lstStyle/>
          <a:p>
            <a:pPr marL="147330" indent="-147330" defTabSz="374904">
              <a:spcBef>
                <a:spcPts val="0"/>
              </a:spcBef>
              <a:buSzPct val="100000"/>
              <a:buAutoNum type="arabicParenR" startAt="1"/>
              <a:defRPr sz="1148">
                <a:latin typeface="+mj-lt"/>
                <a:ea typeface="+mj-ea"/>
                <a:cs typeface="+mj-cs"/>
                <a:sym typeface="Avenir Roman"/>
              </a:defRPr>
            </a:pPr>
            <a:r>
              <a:t>Eclipse - process, Marco/Jerker</a:t>
            </a:r>
            <a:br/>
          </a:p>
          <a:p>
            <a:pPr marL="147330" indent="-147330" defTabSz="374904">
              <a:spcBef>
                <a:spcPts val="0"/>
              </a:spcBef>
              <a:buSzPct val="100000"/>
              <a:buAutoNum type="arabicParenR" startAt="1"/>
              <a:defRPr sz="1148">
                <a:latin typeface="+mj-lt"/>
                <a:ea typeface="+mj-ea"/>
                <a:cs typeface="+mj-cs"/>
                <a:sym typeface="Avenir Roman"/>
              </a:defRPr>
            </a:pPr>
            <a:r>
              <a:t>Updates on released Core services</a:t>
            </a:r>
            <a:br/>
            <a:r>
              <a:t>Release 4.2, Szvetlin</a:t>
            </a:r>
            <a:br/>
          </a:p>
          <a:p>
            <a:pPr marL="147330" indent="-147330" defTabSz="374904">
              <a:spcBef>
                <a:spcPts val="0"/>
              </a:spcBef>
              <a:buSzPct val="100000"/>
              <a:buAutoNum type="arabicParenR" startAt="1"/>
              <a:defRPr sz="1148">
                <a:latin typeface="+mj-lt"/>
                <a:ea typeface="+mj-ea"/>
                <a:cs typeface="+mj-cs"/>
                <a:sym typeface="Avenir Roman"/>
              </a:defRPr>
            </a:pPr>
            <a:r>
              <a:t>Released libraries</a:t>
            </a:r>
            <a:br/>
            <a:r>
              <a:t>Kalix, C++, …</a:t>
            </a:r>
            <a:br/>
          </a:p>
          <a:p>
            <a:pPr marL="147330" indent="-147330" defTabSz="374904">
              <a:spcBef>
                <a:spcPts val="0"/>
              </a:spcBef>
              <a:buSzPct val="100000"/>
              <a:buAutoNum type="arabicParenR" startAt="1"/>
              <a:defRPr sz="1148">
                <a:latin typeface="+mj-lt"/>
                <a:ea typeface="+mj-ea"/>
                <a:cs typeface="+mj-cs"/>
                <a:sym typeface="Avenir Roman"/>
              </a:defRPr>
            </a:pPr>
            <a:r>
              <a:t>Eclipse Arrowhead v5.0 roadmap, Jerker</a:t>
            </a:r>
            <a:br/>
          </a:p>
          <a:p>
            <a:pPr marL="147330" indent="-147330" defTabSz="374904">
              <a:spcBef>
                <a:spcPts val="0"/>
              </a:spcBef>
              <a:buSzPct val="100000"/>
              <a:buAutoNum type="arabicParenR" startAt="1"/>
              <a:defRPr sz="1148">
                <a:latin typeface="+mj-lt"/>
                <a:ea typeface="+mj-ea"/>
                <a:cs typeface="+mj-cs"/>
                <a:sym typeface="Avenir Roman"/>
              </a:defRPr>
            </a:pPr>
            <a:r>
              <a:t>Updates on release candidates </a:t>
            </a:r>
            <a:br/>
            <a:r>
              <a:t>Translation, Jens/Jonny</a:t>
            </a:r>
            <a:br/>
            <a:r>
              <a:t>FiWare interoperability, Jens/Jonny</a:t>
            </a:r>
            <a:br/>
            <a:r>
              <a:t>WorkflowManager/WorkflowExecutor, Jaime, </a:t>
            </a:r>
            <a:br/>
            <a:r>
              <a:t>PLC 61499 integration, Jose</a:t>
            </a:r>
            <a:br/>
            <a:r>
              <a:t>OPC-UA, Jan/Pal </a:t>
            </a:r>
            <a:br/>
            <a:r>
              <a:t>TestTool, Hans</a:t>
            </a:r>
            <a:br/>
            <a:r>
              <a:t>Sandboxing tool, Hans</a:t>
            </a:r>
            <a:br/>
            <a:r>
              <a:t>Modbus TCP, Ireneus</a:t>
            </a:r>
            <a:br/>
            <a:r>
              <a:t>C++ of v4.2</a:t>
            </a:r>
            <a:br/>
          </a:p>
          <a:p>
            <a:pPr marL="147330" indent="-147330" defTabSz="374904">
              <a:spcBef>
                <a:spcPts val="0"/>
              </a:spcBef>
              <a:buSzPct val="100000"/>
              <a:buAutoNum type="arabicParenR" startAt="1"/>
              <a:defRPr sz="1148">
                <a:latin typeface="+mj-lt"/>
                <a:ea typeface="+mj-ea"/>
                <a:cs typeface="+mj-cs"/>
                <a:sym typeface="Avenir Roman"/>
              </a:defRPr>
            </a:pPr>
            <a:r>
              <a:t>Updates to prototypes</a:t>
            </a:r>
            <a:br/>
            <a:r>
              <a:t>ESB, CPN, NodeRed, Felix</a:t>
            </a:r>
            <a:br/>
            <a:r>
              <a:t>PlantDescription, Olov/Johan</a:t>
            </a:r>
            <a:br/>
            <a:r>
              <a:t>Configuration, Javad</a:t>
            </a:r>
            <a:br/>
            <a:r>
              <a:t>Integration to legacy systems, Mario</a:t>
            </a:r>
            <a:br/>
            <a:r>
              <a:t>Consumer code generation, Cristina</a:t>
            </a:r>
            <a:br/>
            <a:r>
              <a:t>ExchangeNetwork, Ulf/Emanuel</a:t>
            </a:r>
            <a:br/>
            <a:r>
              <a:t>Safety Manager, Mirren/Daniela</a:t>
            </a:r>
            <a:br/>
            <a:r>
              <a:t>Autonomic orchestration/configuration, An</a:t>
            </a:r>
            <a:br/>
            <a:r>
              <a:t>Security mitigation tool, Silia</a:t>
            </a:r>
            <a:br/>
            <a:r>
              <a:t>Security compliance test, Ani</a:t>
            </a:r>
            <a:br/>
            <a:r>
              <a:t>Translation - Semantics, Jacob</a:t>
            </a:r>
            <a:br/>
            <a:r>
              <a:t>SysML2 - profile, Oystein/Geza/Jerker</a:t>
            </a:r>
            <a:br/>
            <a:r>
              <a:t>SysML models of core systems - Geza/Jerker</a:t>
            </a:r>
            <a:br/>
            <a:r>
              <a:t>Code generation from SysML, Geza</a:t>
            </a:r>
            <a:br/>
            <a:r>
              <a:t>Vorto, Hono and Hawkbit, Johannes</a:t>
            </a:r>
            <a:br/>
            <a:r>
              <a:t>Kura and Kapua, Paolo</a:t>
            </a:r>
            <a:br/>
          </a:p>
          <a:p>
            <a:pPr marL="147330" indent="-147330" defTabSz="374904">
              <a:spcBef>
                <a:spcPts val="0"/>
              </a:spcBef>
              <a:buSzPct val="100000"/>
              <a:buAutoNum type="arabicParenR" startAt="1"/>
              <a:defRPr sz="1148">
                <a:latin typeface="+mj-lt"/>
                <a:ea typeface="+mj-ea"/>
                <a:cs typeface="+mj-cs"/>
                <a:sym typeface="Avenir Roman"/>
              </a:defRPr>
            </a:pPr>
            <a:r>
              <a:t>Updates on engineering</a:t>
            </a:r>
            <a:br/>
            <a:r>
              <a:t>Engineering process, Jan/Gianvito</a:t>
            </a:r>
            <a:br/>
            <a:r>
              <a:t>Engineering tool chain, Marek/Federico</a:t>
            </a:r>
            <a:br/>
            <a:r>
              <a:t>Engineering tools, Hans/Pal</a:t>
            </a:r>
            <a:br/>
            <a:r>
              <a:t>Innovalia tool wrapper</a:t>
            </a:r>
            <a:br/>
          </a:p>
          <a:p>
            <a:pPr marL="147330" indent="-147330" defTabSz="374904">
              <a:spcBef>
                <a:spcPts val="0"/>
              </a:spcBef>
              <a:buSzPct val="100000"/>
              <a:buAutoNum type="arabicParenR" startAt="1"/>
              <a:defRPr sz="1148">
                <a:latin typeface="+mj-lt"/>
                <a:ea typeface="+mj-ea"/>
                <a:cs typeface="+mj-cs"/>
                <a:sym typeface="Avenir Roman"/>
              </a:defRPr>
            </a:pPr>
            <a:r>
              <a:t>Updates on training</a:t>
            </a:r>
            <a:br/>
            <a:r>
              <a:t>Training, HW, SW, literature, Mattheui/Emmanuel/Mats</a:t>
            </a:r>
            <a:br/>
            <a:r>
              <a:t>Training tool, Sebastian/Marcello/Saadia</a:t>
            </a:r>
            <a:br/>
          </a:p>
          <a:p>
            <a:pPr marL="147330" indent="-147330" defTabSz="374904">
              <a:spcBef>
                <a:spcPts val="0"/>
              </a:spcBef>
              <a:buSzPct val="100000"/>
              <a:buAutoNum type="arabicParenR" startAt="1"/>
              <a:defRPr sz="1148">
                <a:latin typeface="+mj-lt"/>
                <a:ea typeface="+mj-ea"/>
                <a:cs typeface="+mj-cs"/>
                <a:sym typeface="Avenir Roman"/>
              </a:defRPr>
            </a:pPr>
            <a:r>
              <a:t>IEEE IM workshop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lide Number"/>
          <p:cNvSpPr txBox="1"/>
          <p:nvPr>
            <p:ph type="sldNum" sz="quarter" idx="4294967295"/>
          </p:nvPr>
        </p:nvSpPr>
        <p:spPr>
          <a:xfrm>
            <a:off x="8773342" y="197586"/>
            <a:ext cx="168507" cy="22850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39" name="Agenda"/>
          <p:cNvSpPr txBox="1"/>
          <p:nvPr>
            <p:ph type="title"/>
          </p:nvPr>
        </p:nvSpPr>
        <p:spPr>
          <a:xfrm>
            <a:off x="799888" y="155012"/>
            <a:ext cx="7444938" cy="687245"/>
          </a:xfrm>
          <a:prstGeom prst="rect">
            <a:avLst/>
          </a:prstGeom>
        </p:spPr>
        <p:txBody>
          <a:bodyPr/>
          <a:lstStyle/>
          <a:p>
            <a:pPr/>
            <a:r>
              <a:t>MoM</a:t>
            </a:r>
          </a:p>
        </p:txBody>
      </p:sp>
      <p:sp>
        <p:nvSpPr>
          <p:cNvPr id="240" name="1) Arrowhead Framework summer school assignment presentations, Sept 29 9-12 and Oct 6 13-15…"/>
          <p:cNvSpPr txBox="1"/>
          <p:nvPr>
            <p:ph type="body" idx="1"/>
          </p:nvPr>
        </p:nvSpPr>
        <p:spPr>
          <a:xfrm>
            <a:off x="710988" y="863291"/>
            <a:ext cx="7444938" cy="4542188"/>
          </a:xfrm>
          <a:prstGeom prst="rect">
            <a:avLst/>
          </a:prstGeom>
          <a:effectLst>
            <a:reflection blurRad="0" stA="50000" stPos="0" endA="0" endPos="40000" dist="0" dir="5400000" fadeDir="5400000" sx="100000" sy="-100000" kx="0" ky="0" algn="bl" rotWithShape="0"/>
          </a:effectLst>
        </p:spPr>
        <p:txBody>
          <a:bodyPr/>
          <a:lstStyle/>
          <a:p>
            <a:pPr marL="320842" indent="-320842">
              <a:spcBef>
                <a:spcPts val="0"/>
              </a:spcBef>
              <a:buSzPct val="100000"/>
              <a:buAutoNum type="arabicPeriod" startAt="9"/>
              <a:defRPr sz="1800">
                <a:latin typeface="+mj-lt"/>
                <a:ea typeface="+mj-ea"/>
                <a:cs typeface="+mj-cs"/>
                <a:sym typeface="Avenir Roman"/>
              </a:defRPr>
            </a:pPr>
            <a:r>
              <a:t>MoM</a:t>
            </a:r>
          </a:p>
          <a:p>
            <a:pPr/>
            <a:r>
              <a:t>In Arrowhead Framework wiki, git repository</a:t>
            </a:r>
          </a:p>
          <a:p>
            <a:pPr/>
            <a:r>
              <a:t>10_Meetings/Core_system_development/201208/MoM_Core_system_dev_201208.xlsx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Default">
      <a:majorFont>
        <a:latin typeface="Avenir Roman"/>
        <a:ea typeface="Avenir Roman"/>
        <a:cs typeface="Avenir Roman"/>
      </a:majorFont>
      <a:minorFont>
        <a:latin typeface="Helvetica"/>
        <a:ea typeface="Helvetica"/>
        <a:cs typeface="Helvetica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Default">
      <a:majorFont>
        <a:latin typeface="Avenir Roman"/>
        <a:ea typeface="Avenir Roman"/>
        <a:cs typeface="Avenir Roman"/>
      </a:majorFont>
      <a:minorFont>
        <a:latin typeface="Helvetica"/>
        <a:ea typeface="Helvetica"/>
        <a:cs typeface="Helvetica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